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67" y="-30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631986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972883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968969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928926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95044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428752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58205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287820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741142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588885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822733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478011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16"/>
          <p:cNvGrpSpPr>
            <a:grpSpLocks/>
          </p:cNvGrpSpPr>
          <p:nvPr/>
        </p:nvGrpSpPr>
        <p:grpSpPr bwMode="auto">
          <a:xfrm>
            <a:off x="899592" y="1600200"/>
            <a:ext cx="5791200" cy="1371600"/>
            <a:chOff x="1632" y="1008"/>
            <a:chExt cx="3648" cy="864"/>
          </a:xfrm>
        </p:grpSpPr>
        <p:pic>
          <p:nvPicPr>
            <p:cNvPr id="5" name="Picture 114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448" y="1008"/>
              <a:ext cx="2160" cy="46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6" name="Picture 115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632" y="1302"/>
              <a:ext cx="3648" cy="5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27833995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xisco</dc:creator>
  <cp:lastModifiedBy>xisco</cp:lastModifiedBy>
  <cp:revision>1</cp:revision>
  <dcterms:created xsi:type="dcterms:W3CDTF">2021-11-25T10:11:50Z</dcterms:created>
  <dcterms:modified xsi:type="dcterms:W3CDTF">2021-11-25T10:12:23Z</dcterms:modified>
</cp:coreProperties>
</file>

<file path=docProps/thumbnail.jpeg>
</file>